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509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8F9FA"/>
    <a:srgbClr val="8691A1"/>
    <a:srgbClr val="7A8594"/>
    <a:srgbClr val="9EFF29"/>
    <a:srgbClr val="C33A1F"/>
    <a:srgbClr val="003635"/>
    <a:srgbClr val="D6370C"/>
    <a:srgbClr val="0000CC"/>
    <a:srgbClr val="1D3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493" autoAdjust="0"/>
    <p:restoredTop sz="94660"/>
  </p:normalViewPr>
  <p:slideViewPr>
    <p:cSldViewPr snapToGrid="0">
      <p:cViewPr varScale="1">
        <p:scale>
          <a:sx n="91" d="100"/>
          <a:sy n="91" d="100"/>
        </p:scale>
        <p:origin x="1212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9" d="100"/>
          <a:sy n="69" d="100"/>
        </p:scale>
        <p:origin x="2227" y="72"/>
      </p:cViewPr>
      <p:guideLst/>
    </p:cSldViewPr>
  </p:notes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158AA5D9-7A56-42A8-B935-26592650DD0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00AFDEF-F7B1-46EC-A18F-DD52BCB0E13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0F89A-C175-4B10-A887-75817708FD8E}" type="datetimeFigureOut">
              <a:rPr lang="pt-BR" smtClean="0"/>
              <a:t>02/06/2020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503EE96-7FFA-462C-8E40-D5D5D554437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9E57E094-9A79-42C8-ABE0-1C332D07971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764C82-69E3-4074-BFD0-3E60FA9A5B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78951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18E60-4300-4729-A0D7-6AB984C3922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33E96-F078-4B3D-A8F4-F1AF21EBC3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0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8315" y="3067665"/>
            <a:ext cx="8067369" cy="958645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8317" y="4063181"/>
            <a:ext cx="8082115" cy="678426"/>
          </a:xfrm>
        </p:spPr>
        <p:txBody>
          <a:bodyPr>
            <a:normAutofit/>
          </a:bodyPr>
          <a:lstStyle>
            <a:lvl1pPr marL="0" indent="0" algn="ctr">
              <a:buNone/>
              <a:defRPr sz="2800" b="0" i="0"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id="{08B89D22-1D6E-450B-881F-4D2A4C527F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8475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826" y="821646"/>
            <a:ext cx="8259098" cy="763526"/>
          </a:xfrm>
        </p:spPr>
        <p:txBody>
          <a:bodyPr>
            <a:normAutofit/>
          </a:bodyPr>
          <a:lstStyle>
            <a:lvl1pPr algn="ct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600200"/>
            <a:ext cx="8246070" cy="3262122"/>
          </a:xfrm>
        </p:spPr>
        <p:txBody>
          <a:bodyPr/>
          <a:lstStyle>
            <a:lvl1pPr algn="ctr">
              <a:defRPr sz="2800"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5192" y="443407"/>
            <a:ext cx="6571913" cy="725349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818" y="1177436"/>
            <a:ext cx="6594035" cy="3511061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943" y="861582"/>
            <a:ext cx="8093365" cy="763525"/>
          </a:xfrm>
        </p:spPr>
        <p:txBody>
          <a:bodyPr>
            <a:normAutofit/>
          </a:bodyPr>
          <a:lstStyle>
            <a:lvl1pPr algn="ct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670265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142662"/>
            <a:ext cx="4040188" cy="2276294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670265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142662"/>
            <a:ext cx="4041775" cy="2276294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>
            <a:extLst>
              <a:ext uri="{FF2B5EF4-FFF2-40B4-BE49-F238E27FC236}">
                <a16:creationId xmlns:a16="http://schemas.microsoft.com/office/drawing/2014/main" id="{1AAF1F79-2029-4837-B219-905ABA99BB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4986"/>
            <a:ext cx="9144000" cy="5218485"/>
          </a:xfrm>
          <a:prstGeom prst="rect">
            <a:avLst/>
          </a:prstGeom>
        </p:spPr>
      </p:pic>
      <p:sp>
        <p:nvSpPr>
          <p:cNvPr id="15" name="Retângulo 14">
            <a:extLst>
              <a:ext uri="{FF2B5EF4-FFF2-40B4-BE49-F238E27FC236}">
                <a16:creationId xmlns:a16="http://schemas.microsoft.com/office/drawing/2014/main" id="{FE65F228-CE46-4111-B62D-E9F54F23F8B6}"/>
              </a:ext>
            </a:extLst>
          </p:cNvPr>
          <p:cNvSpPr/>
          <p:nvPr/>
        </p:nvSpPr>
        <p:spPr>
          <a:xfrm>
            <a:off x="1" y="864268"/>
            <a:ext cx="9144000" cy="4245895"/>
          </a:xfrm>
          <a:prstGeom prst="rect">
            <a:avLst/>
          </a:prstGeom>
          <a:solidFill>
            <a:srgbClr val="F8F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6" name="Espaço Reservado para Número de Slide 2">
            <a:extLst>
              <a:ext uri="{FF2B5EF4-FFF2-40B4-BE49-F238E27FC236}">
                <a16:creationId xmlns:a16="http://schemas.microsoft.com/office/drawing/2014/main" id="{6A6C7B26-E6C2-4AD6-BA18-8DAD6CB06EE2}"/>
              </a:ext>
            </a:extLst>
          </p:cNvPr>
          <p:cNvSpPr txBox="1">
            <a:spLocks/>
          </p:cNvSpPr>
          <p:nvPr/>
        </p:nvSpPr>
        <p:spPr bwMode="auto">
          <a:xfrm>
            <a:off x="8788038" y="4855369"/>
            <a:ext cx="355962" cy="254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9pPr>
          </a:lstStyle>
          <a:p>
            <a:pPr algn="ctr"/>
            <a:fld id="{097ACE94-7FE2-4788-BBEF-C7BABE1F7098}" type="slidenum">
              <a:rPr lang="en-US" altLang="es-PE" sz="900">
                <a:latin typeface="Arial" panose="020B0604020202020204" pitchFamily="34" charset="0"/>
              </a:rPr>
              <a:pPr algn="ctr"/>
              <a:t>1</a:t>
            </a:fld>
            <a:r>
              <a:rPr lang="en-US" altLang="es-PE" sz="900" dirty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542203A9-ECB2-445C-82C9-F8DF795EB44F}"/>
              </a:ext>
            </a:extLst>
          </p:cNvPr>
          <p:cNvSpPr/>
          <p:nvPr/>
        </p:nvSpPr>
        <p:spPr>
          <a:xfrm>
            <a:off x="305526" y="168637"/>
            <a:ext cx="7236804" cy="424771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pt-BR" sz="2400" b="1" dirty="0">
                <a:solidFill>
                  <a:schemeClr val="bg1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Matriz de Esforço Benefício</a:t>
            </a:r>
          </a:p>
          <a:p>
            <a:pPr marL="257175" indent="-257175">
              <a:buFont typeface="Arial" pitchFamily="34" charset="0"/>
              <a:buChar char="•"/>
            </a:pPr>
            <a:endParaRPr lang="pt-BR" dirty="0">
              <a:solidFill>
                <a:schemeClr val="bg1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Espaço Reservado para Número de Slide 2">
            <a:extLst>
              <a:ext uri="{FF2B5EF4-FFF2-40B4-BE49-F238E27FC236}">
                <a16:creationId xmlns:a16="http://schemas.microsoft.com/office/drawing/2014/main" id="{2C3BA38C-0EE2-4EC1-98E0-17EF90357B7C}"/>
              </a:ext>
            </a:extLst>
          </p:cNvPr>
          <p:cNvSpPr txBox="1">
            <a:spLocks/>
          </p:cNvSpPr>
          <p:nvPr/>
        </p:nvSpPr>
        <p:spPr bwMode="auto">
          <a:xfrm>
            <a:off x="8784468" y="4844487"/>
            <a:ext cx="310546" cy="254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9pPr>
          </a:lstStyle>
          <a:p>
            <a:pPr algn="ctr"/>
            <a:fld id="{097ACE94-7FE2-4788-BBEF-C7BABE1F7098}" type="slidenum">
              <a:rPr lang="en-US" altLang="es-PE" sz="9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pPr algn="ctr"/>
              <a:t>1</a:t>
            </a:fld>
            <a:r>
              <a:rPr lang="en-US" altLang="es-PE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6199FA4E-3713-420D-B9B6-F96E1C67B4B8}"/>
              </a:ext>
            </a:extLst>
          </p:cNvPr>
          <p:cNvSpPr/>
          <p:nvPr/>
        </p:nvSpPr>
        <p:spPr bwMode="auto">
          <a:xfrm>
            <a:off x="1601670" y="1105213"/>
            <a:ext cx="5616624" cy="3136832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pt-BR" sz="1350">
              <a:latin typeface="Arial" pitchFamily="34" charset="0"/>
            </a:endParaRPr>
          </a:p>
        </p:txBody>
      </p: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82E2494F-174B-4534-9FF8-6A2A83A92116}"/>
              </a:ext>
            </a:extLst>
          </p:cNvPr>
          <p:cNvCxnSpPr>
            <a:cxnSpLocks/>
          </p:cNvCxnSpPr>
          <p:nvPr/>
        </p:nvCxnSpPr>
        <p:spPr>
          <a:xfrm>
            <a:off x="4409982" y="1105213"/>
            <a:ext cx="0" cy="313683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Conector reto 33">
            <a:extLst>
              <a:ext uri="{FF2B5EF4-FFF2-40B4-BE49-F238E27FC236}">
                <a16:creationId xmlns:a16="http://schemas.microsoft.com/office/drawing/2014/main" id="{EDE45FFE-A9DC-4C97-959C-58CDD62491E8}"/>
              </a:ext>
            </a:extLst>
          </p:cNvPr>
          <p:cNvCxnSpPr>
            <a:cxnSpLocks/>
          </p:cNvCxnSpPr>
          <p:nvPr/>
        </p:nvCxnSpPr>
        <p:spPr>
          <a:xfrm>
            <a:off x="1601670" y="2673629"/>
            <a:ext cx="561662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B1A6E946-AC61-4104-A443-BE097F0064C3}"/>
              </a:ext>
            </a:extLst>
          </p:cNvPr>
          <p:cNvSpPr txBox="1"/>
          <p:nvPr/>
        </p:nvSpPr>
        <p:spPr>
          <a:xfrm rot="16200000">
            <a:off x="593020" y="2523587"/>
            <a:ext cx="8492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50" b="1" dirty="0">
                <a:solidFill>
                  <a:srgbClr val="0000FF"/>
                </a:solidFill>
              </a:rPr>
              <a:t>ESFORÇO</a:t>
            </a:r>
          </a:p>
        </p:txBody>
      </p:sp>
      <p:sp>
        <p:nvSpPr>
          <p:cNvPr id="36" name="CaixaDeTexto 35">
            <a:extLst>
              <a:ext uri="{FF2B5EF4-FFF2-40B4-BE49-F238E27FC236}">
                <a16:creationId xmlns:a16="http://schemas.microsoft.com/office/drawing/2014/main" id="{76E9773F-31B0-406A-82EC-5C74123961AC}"/>
              </a:ext>
            </a:extLst>
          </p:cNvPr>
          <p:cNvSpPr txBox="1"/>
          <p:nvPr/>
        </p:nvSpPr>
        <p:spPr>
          <a:xfrm>
            <a:off x="3874259" y="4728942"/>
            <a:ext cx="94769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50" b="1" dirty="0">
                <a:solidFill>
                  <a:srgbClr val="00B050"/>
                </a:solidFill>
              </a:rPr>
              <a:t>BENEFÍCIO</a:t>
            </a:r>
          </a:p>
        </p:txBody>
      </p:sp>
      <p:sp>
        <p:nvSpPr>
          <p:cNvPr id="37" name="CaixaDeTexto 36">
            <a:extLst>
              <a:ext uri="{FF2B5EF4-FFF2-40B4-BE49-F238E27FC236}">
                <a16:creationId xmlns:a16="http://schemas.microsoft.com/office/drawing/2014/main" id="{A34084A6-CE4B-4F35-A437-878C4327962A}"/>
              </a:ext>
            </a:extLst>
          </p:cNvPr>
          <p:cNvSpPr txBox="1"/>
          <p:nvPr/>
        </p:nvSpPr>
        <p:spPr>
          <a:xfrm rot="16200000">
            <a:off x="1207369" y="1617075"/>
            <a:ext cx="4715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50" dirty="0"/>
              <a:t>Alto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13C6F1EA-D62D-461B-A12E-60118EE44760}"/>
              </a:ext>
            </a:extLst>
          </p:cNvPr>
          <p:cNvSpPr txBox="1"/>
          <p:nvPr/>
        </p:nvSpPr>
        <p:spPr>
          <a:xfrm rot="16200000">
            <a:off x="1160784" y="3393762"/>
            <a:ext cx="56470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50" dirty="0"/>
              <a:t>Baixo</a:t>
            </a:r>
          </a:p>
        </p:txBody>
      </p: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D22E7C49-6286-47EE-8D15-97ADB0752489}"/>
              </a:ext>
            </a:extLst>
          </p:cNvPr>
          <p:cNvSpPr txBox="1"/>
          <p:nvPr/>
        </p:nvSpPr>
        <p:spPr>
          <a:xfrm rot="16200000">
            <a:off x="1122377" y="2523587"/>
            <a:ext cx="64152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50" dirty="0"/>
              <a:t>Médio</a:t>
            </a:r>
          </a:p>
        </p:txBody>
      </p:sp>
      <p:sp>
        <p:nvSpPr>
          <p:cNvPr id="40" name="CaixaDeTexto 39">
            <a:extLst>
              <a:ext uri="{FF2B5EF4-FFF2-40B4-BE49-F238E27FC236}">
                <a16:creationId xmlns:a16="http://schemas.microsoft.com/office/drawing/2014/main" id="{63466E90-B640-47FA-BF1B-05D2B29C8135}"/>
              </a:ext>
            </a:extLst>
          </p:cNvPr>
          <p:cNvSpPr txBox="1"/>
          <p:nvPr/>
        </p:nvSpPr>
        <p:spPr>
          <a:xfrm>
            <a:off x="2573778" y="4326808"/>
            <a:ext cx="56470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50" dirty="0"/>
              <a:t>Baixo</a:t>
            </a:r>
          </a:p>
        </p:txBody>
      </p: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7D1DD03C-C479-48C0-B5FF-381C01E10865}"/>
              </a:ext>
            </a:extLst>
          </p:cNvPr>
          <p:cNvSpPr txBox="1"/>
          <p:nvPr/>
        </p:nvSpPr>
        <p:spPr>
          <a:xfrm>
            <a:off x="4124326" y="4326808"/>
            <a:ext cx="64152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50" dirty="0"/>
              <a:t>Médio</a:t>
            </a:r>
          </a:p>
        </p:txBody>
      </p:sp>
      <p:sp>
        <p:nvSpPr>
          <p:cNvPr id="42" name="CaixaDeTexto 41">
            <a:extLst>
              <a:ext uri="{FF2B5EF4-FFF2-40B4-BE49-F238E27FC236}">
                <a16:creationId xmlns:a16="http://schemas.microsoft.com/office/drawing/2014/main" id="{00885AAA-3BF3-4240-B625-F075279636E7}"/>
              </a:ext>
            </a:extLst>
          </p:cNvPr>
          <p:cNvSpPr txBox="1"/>
          <p:nvPr/>
        </p:nvSpPr>
        <p:spPr>
          <a:xfrm>
            <a:off x="5573173" y="4266306"/>
            <a:ext cx="4715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50" dirty="0"/>
              <a:t>Alto</a:t>
            </a:r>
          </a:p>
        </p:txBody>
      </p:sp>
    </p:spTree>
    <p:extLst>
      <p:ext uri="{BB962C8B-B14F-4D97-AF65-F5344CB8AC3E}">
        <p14:creationId xmlns:p14="http://schemas.microsoft.com/office/powerpoint/2010/main" val="6081194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Apresentação na tela (16:9)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Arial Rounded MT Bold</vt:lpstr>
      <vt:lpstr>Calibri</vt:lpstr>
      <vt:lpstr>Office Theme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2017-08-01T15:40:51Z</dcterms:created>
  <dcterms:modified xsi:type="dcterms:W3CDTF">2020-06-02T21:17:00Z</dcterms:modified>
</cp:coreProperties>
</file>