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511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8F9FA"/>
    <a:srgbClr val="8691A1"/>
    <a:srgbClr val="7A8594"/>
    <a:srgbClr val="9EFF29"/>
    <a:srgbClr val="C33A1F"/>
    <a:srgbClr val="003635"/>
    <a:srgbClr val="D6370C"/>
    <a:srgbClr val="0000CC"/>
    <a:srgbClr val="1D3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493" autoAdjust="0"/>
    <p:restoredTop sz="94660"/>
  </p:normalViewPr>
  <p:slideViewPr>
    <p:cSldViewPr snapToGrid="0">
      <p:cViewPr varScale="1">
        <p:scale>
          <a:sx n="91" d="100"/>
          <a:sy n="91" d="100"/>
        </p:scale>
        <p:origin x="1212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9" d="100"/>
          <a:sy n="69" d="100"/>
        </p:scale>
        <p:origin x="2227" y="72"/>
      </p:cViewPr>
      <p:guideLst/>
    </p:cSldViewPr>
  </p:notes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158AA5D9-7A56-42A8-B935-26592650DD0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00AFDEF-F7B1-46EC-A18F-DD52BCB0E13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0F89A-C175-4B10-A887-75817708FD8E}" type="datetimeFigureOut">
              <a:rPr lang="pt-BR" smtClean="0"/>
              <a:t>02/06/2020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503EE96-7FFA-462C-8E40-D5D5D554437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9E57E094-9A79-42C8-ABE0-1C332D07971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764C82-69E3-4074-BFD0-3E60FA9A5B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78951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8315" y="3067665"/>
            <a:ext cx="8067369" cy="958645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8317" y="4063181"/>
            <a:ext cx="8082115" cy="678426"/>
          </a:xfrm>
        </p:spPr>
        <p:txBody>
          <a:bodyPr>
            <a:normAutofit/>
          </a:bodyPr>
          <a:lstStyle>
            <a:lvl1pPr marL="0" indent="0" algn="ctr">
              <a:buNone/>
              <a:defRPr sz="2800" b="0" i="0"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826" y="821646"/>
            <a:ext cx="8259098" cy="763526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600200"/>
            <a:ext cx="8246070" cy="3262122"/>
          </a:xfrm>
        </p:spPr>
        <p:txBody>
          <a:bodyPr/>
          <a:lstStyle>
            <a:lvl1pPr algn="ctr">
              <a:defRPr sz="2800"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192" y="443407"/>
            <a:ext cx="6571913" cy="725349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818" y="1177436"/>
            <a:ext cx="6594035" cy="3511061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943" y="861582"/>
            <a:ext cx="8093365" cy="763525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670265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142662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670265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142662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ângulo 23">
            <a:extLst>
              <a:ext uri="{FF2B5EF4-FFF2-40B4-BE49-F238E27FC236}">
                <a16:creationId xmlns:a16="http://schemas.microsoft.com/office/drawing/2014/main" id="{DC07D02F-5935-4A37-93B6-45299E6A67DD}"/>
              </a:ext>
            </a:extLst>
          </p:cNvPr>
          <p:cNvSpPr/>
          <p:nvPr/>
        </p:nvSpPr>
        <p:spPr>
          <a:xfrm>
            <a:off x="1" y="864268"/>
            <a:ext cx="9144000" cy="4245895"/>
          </a:xfrm>
          <a:prstGeom prst="rect">
            <a:avLst/>
          </a:prstGeom>
          <a:solidFill>
            <a:srgbClr val="F8F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0391BA7A-9F35-4541-BBF2-D92E5D30F26E}"/>
              </a:ext>
            </a:extLst>
          </p:cNvPr>
          <p:cNvSpPr/>
          <p:nvPr/>
        </p:nvSpPr>
        <p:spPr>
          <a:xfrm>
            <a:off x="0" y="0"/>
            <a:ext cx="9144000" cy="899129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57000">
                <a:srgbClr val="8691A1">
                  <a:alpha val="94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7A8594"/>
              </a:solidFill>
            </a:endParaRPr>
          </a:p>
        </p:txBody>
      </p:sp>
      <p:cxnSp>
        <p:nvCxnSpPr>
          <p:cNvPr id="152" name="Conector reto 151">
            <a:extLst>
              <a:ext uri="{FF2B5EF4-FFF2-40B4-BE49-F238E27FC236}">
                <a16:creationId xmlns:a16="http://schemas.microsoft.com/office/drawing/2014/main" id="{BE98FD8E-B648-4119-A818-A4A0B4BAB6DE}"/>
              </a:ext>
            </a:extLst>
          </p:cNvPr>
          <p:cNvCxnSpPr>
            <a:cxnSpLocks/>
          </p:cNvCxnSpPr>
          <p:nvPr/>
        </p:nvCxnSpPr>
        <p:spPr>
          <a:xfrm flipH="1">
            <a:off x="1537061" y="3335915"/>
            <a:ext cx="1152868" cy="1037336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ângulo: Cantos Arredondados 13">
            <a:extLst>
              <a:ext uri="{FF2B5EF4-FFF2-40B4-BE49-F238E27FC236}">
                <a16:creationId xmlns:a16="http://schemas.microsoft.com/office/drawing/2014/main" id="{B9ACEFBA-8B4A-4D93-84D5-AEA711AFB15B}"/>
              </a:ext>
            </a:extLst>
          </p:cNvPr>
          <p:cNvSpPr/>
          <p:nvPr/>
        </p:nvSpPr>
        <p:spPr>
          <a:xfrm>
            <a:off x="1582616" y="831355"/>
            <a:ext cx="3907971" cy="54437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sz="2100" dirty="0">
              <a:solidFill>
                <a:schemeClr val="tx1"/>
              </a:solidFill>
            </a:endParaRPr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DA257167-2A16-4691-B00B-870C03F8FC34}"/>
              </a:ext>
            </a:extLst>
          </p:cNvPr>
          <p:cNvSpPr/>
          <p:nvPr/>
        </p:nvSpPr>
        <p:spPr>
          <a:xfrm>
            <a:off x="1533629" y="774316"/>
            <a:ext cx="3907971" cy="54437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sz="2100" dirty="0">
              <a:solidFill>
                <a:schemeClr val="tx1"/>
              </a:solidFill>
            </a:endParaRPr>
          </a:p>
        </p:txBody>
      </p:sp>
      <p:sp>
        <p:nvSpPr>
          <p:cNvPr id="142" name="Retângulo 141">
            <a:extLst>
              <a:ext uri="{FF2B5EF4-FFF2-40B4-BE49-F238E27FC236}">
                <a16:creationId xmlns:a16="http://schemas.microsoft.com/office/drawing/2014/main" id="{96CFAFBE-9CB4-44FA-96CC-F6301F3DEFFC}"/>
              </a:ext>
            </a:extLst>
          </p:cNvPr>
          <p:cNvSpPr/>
          <p:nvPr/>
        </p:nvSpPr>
        <p:spPr>
          <a:xfrm>
            <a:off x="131636" y="171274"/>
            <a:ext cx="7322396" cy="41369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pt-BR" sz="2800" b="1" dirty="0">
                <a:solidFill>
                  <a:schemeClr val="bg1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Ishikawa </a:t>
            </a:r>
            <a:endParaRPr lang="en-US" sz="2800" b="1" dirty="0">
              <a:solidFill>
                <a:schemeClr val="bg1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Espaço Reservado para Número de Slide 2">
            <a:extLst>
              <a:ext uri="{FF2B5EF4-FFF2-40B4-BE49-F238E27FC236}">
                <a16:creationId xmlns:a16="http://schemas.microsoft.com/office/drawing/2014/main" id="{E8789FAA-CB51-41BC-B0BF-101D1F4311F8}"/>
              </a:ext>
            </a:extLst>
          </p:cNvPr>
          <p:cNvSpPr txBox="1">
            <a:spLocks/>
          </p:cNvSpPr>
          <p:nvPr/>
        </p:nvSpPr>
        <p:spPr bwMode="auto">
          <a:xfrm>
            <a:off x="8788038" y="4855369"/>
            <a:ext cx="355962" cy="254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9pPr>
          </a:lstStyle>
          <a:p>
            <a:pPr algn="ctr"/>
            <a:fld id="{097ACE94-7FE2-4788-BBEF-C7BABE1F7098}" type="slidenum">
              <a:rPr lang="en-US" altLang="es-PE" sz="900">
                <a:latin typeface="Arial" panose="020B0604020202020204" pitchFamily="34" charset="0"/>
              </a:rPr>
              <a:pPr algn="ctr"/>
              <a:t>1</a:t>
            </a:fld>
            <a:r>
              <a:rPr lang="en-US" altLang="es-PE" sz="900" dirty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45" name="Retângulo: Cantos Arredondados 144">
            <a:extLst>
              <a:ext uri="{FF2B5EF4-FFF2-40B4-BE49-F238E27FC236}">
                <a16:creationId xmlns:a16="http://schemas.microsoft.com/office/drawing/2014/main" id="{44647201-5E78-4E58-B091-E2CC098CA67D}"/>
              </a:ext>
            </a:extLst>
          </p:cNvPr>
          <p:cNvSpPr/>
          <p:nvPr/>
        </p:nvSpPr>
        <p:spPr>
          <a:xfrm>
            <a:off x="6179988" y="2988118"/>
            <a:ext cx="1430383" cy="695597"/>
          </a:xfrm>
          <a:prstGeom prst="roundRect">
            <a:avLst/>
          </a:prstGeom>
          <a:solidFill>
            <a:srgbClr val="00000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bg1"/>
                </a:solidFill>
              </a:rPr>
              <a:t>Reunião Ruim</a:t>
            </a:r>
          </a:p>
        </p:txBody>
      </p:sp>
      <p:cxnSp>
        <p:nvCxnSpPr>
          <p:cNvPr id="146" name="Conector reto 145">
            <a:extLst>
              <a:ext uri="{FF2B5EF4-FFF2-40B4-BE49-F238E27FC236}">
                <a16:creationId xmlns:a16="http://schemas.microsoft.com/office/drawing/2014/main" id="{119A7004-B9AF-443E-8E1A-940A67DFD635}"/>
              </a:ext>
            </a:extLst>
          </p:cNvPr>
          <p:cNvCxnSpPr>
            <a:stCxn id="145" idx="1"/>
          </p:cNvCxnSpPr>
          <p:nvPr/>
        </p:nvCxnSpPr>
        <p:spPr>
          <a:xfrm flipH="1">
            <a:off x="732776" y="3335916"/>
            <a:ext cx="5447212" cy="24492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onector reto 146">
            <a:extLst>
              <a:ext uri="{FF2B5EF4-FFF2-40B4-BE49-F238E27FC236}">
                <a16:creationId xmlns:a16="http://schemas.microsoft.com/office/drawing/2014/main" id="{FA0E835A-57EA-4DF7-8DD8-5B5403C9DA3C}"/>
              </a:ext>
            </a:extLst>
          </p:cNvPr>
          <p:cNvCxnSpPr/>
          <p:nvPr/>
        </p:nvCxnSpPr>
        <p:spPr>
          <a:xfrm flipH="1" flipV="1">
            <a:off x="4624830" y="2123515"/>
            <a:ext cx="1058091" cy="1212401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ector reto 147">
            <a:extLst>
              <a:ext uri="{FF2B5EF4-FFF2-40B4-BE49-F238E27FC236}">
                <a16:creationId xmlns:a16="http://schemas.microsoft.com/office/drawing/2014/main" id="{4679D480-035C-499A-9399-F01A167253E2}"/>
              </a:ext>
            </a:extLst>
          </p:cNvPr>
          <p:cNvCxnSpPr>
            <a:cxnSpLocks/>
          </p:cNvCxnSpPr>
          <p:nvPr/>
        </p:nvCxnSpPr>
        <p:spPr>
          <a:xfrm flipH="1">
            <a:off x="4549648" y="3335915"/>
            <a:ext cx="1152868" cy="1037336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Conector reto 148">
            <a:extLst>
              <a:ext uri="{FF2B5EF4-FFF2-40B4-BE49-F238E27FC236}">
                <a16:creationId xmlns:a16="http://schemas.microsoft.com/office/drawing/2014/main" id="{CB2AF2E7-703C-4081-938D-48A43B3F78E9}"/>
              </a:ext>
            </a:extLst>
          </p:cNvPr>
          <p:cNvCxnSpPr/>
          <p:nvPr/>
        </p:nvCxnSpPr>
        <p:spPr>
          <a:xfrm flipH="1" flipV="1">
            <a:off x="3127056" y="2123515"/>
            <a:ext cx="1058091" cy="1212401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Conector reto 149">
            <a:extLst>
              <a:ext uri="{FF2B5EF4-FFF2-40B4-BE49-F238E27FC236}">
                <a16:creationId xmlns:a16="http://schemas.microsoft.com/office/drawing/2014/main" id="{569A26FC-8631-48AA-A27C-5D96DCB82B5E}"/>
              </a:ext>
            </a:extLst>
          </p:cNvPr>
          <p:cNvCxnSpPr>
            <a:cxnSpLocks/>
          </p:cNvCxnSpPr>
          <p:nvPr/>
        </p:nvCxnSpPr>
        <p:spPr>
          <a:xfrm flipH="1">
            <a:off x="3051874" y="3335915"/>
            <a:ext cx="1152868" cy="1037336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Conector reto 150">
            <a:extLst>
              <a:ext uri="{FF2B5EF4-FFF2-40B4-BE49-F238E27FC236}">
                <a16:creationId xmlns:a16="http://schemas.microsoft.com/office/drawing/2014/main" id="{CA56D6EE-B97D-43E2-8E90-AB9BA0843B30}"/>
              </a:ext>
            </a:extLst>
          </p:cNvPr>
          <p:cNvCxnSpPr/>
          <p:nvPr/>
        </p:nvCxnSpPr>
        <p:spPr>
          <a:xfrm flipH="1" flipV="1">
            <a:off x="1612243" y="2123515"/>
            <a:ext cx="1058091" cy="1212401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CaixaDeTexto 152">
            <a:extLst>
              <a:ext uri="{FF2B5EF4-FFF2-40B4-BE49-F238E27FC236}">
                <a16:creationId xmlns:a16="http://schemas.microsoft.com/office/drawing/2014/main" id="{E277DF0B-9E9D-4CC4-99E8-0F03ED4451AA}"/>
              </a:ext>
            </a:extLst>
          </p:cNvPr>
          <p:cNvSpPr txBox="1"/>
          <p:nvPr/>
        </p:nvSpPr>
        <p:spPr>
          <a:xfrm>
            <a:off x="1154024" y="4442957"/>
            <a:ext cx="9476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/>
              <a:t>Máquina</a:t>
            </a:r>
          </a:p>
        </p:txBody>
      </p:sp>
      <p:sp>
        <p:nvSpPr>
          <p:cNvPr id="154" name="CaixaDeTexto 153">
            <a:extLst>
              <a:ext uri="{FF2B5EF4-FFF2-40B4-BE49-F238E27FC236}">
                <a16:creationId xmlns:a16="http://schemas.microsoft.com/office/drawing/2014/main" id="{D6A279DC-3728-4463-90A4-B88F44CB5324}"/>
              </a:ext>
            </a:extLst>
          </p:cNvPr>
          <p:cNvSpPr txBox="1"/>
          <p:nvPr/>
        </p:nvSpPr>
        <p:spPr>
          <a:xfrm>
            <a:off x="2742590" y="4442957"/>
            <a:ext cx="8657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/>
              <a:t>Método</a:t>
            </a:r>
          </a:p>
        </p:txBody>
      </p:sp>
      <p:sp>
        <p:nvSpPr>
          <p:cNvPr id="155" name="CaixaDeTexto 154">
            <a:extLst>
              <a:ext uri="{FF2B5EF4-FFF2-40B4-BE49-F238E27FC236}">
                <a16:creationId xmlns:a16="http://schemas.microsoft.com/office/drawing/2014/main" id="{4A285775-A10A-44CE-B936-72846488CB3A}"/>
              </a:ext>
            </a:extLst>
          </p:cNvPr>
          <p:cNvSpPr txBox="1"/>
          <p:nvPr/>
        </p:nvSpPr>
        <p:spPr>
          <a:xfrm>
            <a:off x="4273749" y="4442957"/>
            <a:ext cx="13054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/>
              <a:t>Mão-de-obra</a:t>
            </a:r>
          </a:p>
        </p:txBody>
      </p:sp>
      <p:sp>
        <p:nvSpPr>
          <p:cNvPr id="156" name="CaixaDeTexto 155">
            <a:extLst>
              <a:ext uri="{FF2B5EF4-FFF2-40B4-BE49-F238E27FC236}">
                <a16:creationId xmlns:a16="http://schemas.microsoft.com/office/drawing/2014/main" id="{272301CB-210C-4879-A6DF-DC5137941E33}"/>
              </a:ext>
            </a:extLst>
          </p:cNvPr>
          <p:cNvSpPr txBox="1"/>
          <p:nvPr/>
        </p:nvSpPr>
        <p:spPr>
          <a:xfrm>
            <a:off x="1154023" y="1846516"/>
            <a:ext cx="924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/>
              <a:t>Medição</a:t>
            </a:r>
          </a:p>
        </p:txBody>
      </p:sp>
      <p:sp>
        <p:nvSpPr>
          <p:cNvPr id="157" name="CaixaDeTexto 156">
            <a:extLst>
              <a:ext uri="{FF2B5EF4-FFF2-40B4-BE49-F238E27FC236}">
                <a16:creationId xmlns:a16="http://schemas.microsoft.com/office/drawing/2014/main" id="{66C49088-3D0C-4732-AD4D-A46524819142}"/>
              </a:ext>
            </a:extLst>
          </p:cNvPr>
          <p:cNvSpPr txBox="1"/>
          <p:nvPr/>
        </p:nvSpPr>
        <p:spPr>
          <a:xfrm>
            <a:off x="2492991" y="1833103"/>
            <a:ext cx="15075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/>
              <a:t>Meio Ambiente</a:t>
            </a:r>
          </a:p>
        </p:txBody>
      </p:sp>
      <p:sp>
        <p:nvSpPr>
          <p:cNvPr id="158" name="CaixaDeTexto 157">
            <a:extLst>
              <a:ext uri="{FF2B5EF4-FFF2-40B4-BE49-F238E27FC236}">
                <a16:creationId xmlns:a16="http://schemas.microsoft.com/office/drawing/2014/main" id="{CD3EDE24-3847-4F44-AAE1-0926D146B2CA}"/>
              </a:ext>
            </a:extLst>
          </p:cNvPr>
          <p:cNvSpPr txBox="1"/>
          <p:nvPr/>
        </p:nvSpPr>
        <p:spPr>
          <a:xfrm>
            <a:off x="4273748" y="1846516"/>
            <a:ext cx="908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/>
              <a:t>Material</a:t>
            </a:r>
          </a:p>
        </p:txBody>
      </p:sp>
      <p:sp>
        <p:nvSpPr>
          <p:cNvPr id="176" name="Retângulo 175">
            <a:extLst>
              <a:ext uri="{FF2B5EF4-FFF2-40B4-BE49-F238E27FC236}">
                <a16:creationId xmlns:a16="http://schemas.microsoft.com/office/drawing/2014/main" id="{2216305E-3BB0-4AA8-936E-EEA729F9A314}"/>
              </a:ext>
            </a:extLst>
          </p:cNvPr>
          <p:cNvSpPr/>
          <p:nvPr/>
        </p:nvSpPr>
        <p:spPr>
          <a:xfrm>
            <a:off x="569334" y="1167179"/>
            <a:ext cx="7231625" cy="1481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- Abaixo estão as possíveis causas relativas a reunião ruim: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0075" lvl="1" indent="-257175">
              <a:lnSpc>
                <a:spcPct val="150000"/>
              </a:lnSpc>
              <a:buFont typeface="Arial" panose="020B0604020202020204" pitchFamily="34" charset="0"/>
              <a:buChar char="‒"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Imagem 24">
            <a:extLst>
              <a:ext uri="{FF2B5EF4-FFF2-40B4-BE49-F238E27FC236}">
                <a16:creationId xmlns:a16="http://schemas.microsoft.com/office/drawing/2014/main" id="{4EFA3F3C-7459-43CA-852D-450C1DB1EDF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694" t="16575" b="14487"/>
          <a:stretch/>
        </p:blipFill>
        <p:spPr>
          <a:xfrm>
            <a:off x="8036560" y="52905"/>
            <a:ext cx="975804" cy="758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90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Apresentação na tela (16:9)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Arial Rounded MT Bold</vt:lpstr>
      <vt:lpstr>Calibri</vt:lpstr>
      <vt:lpstr>Office Theme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2020-06-02T21:19:16Z</dcterms:modified>
</cp:coreProperties>
</file>